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29/09/2022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MAYO 2021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MAYO 2021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411CD7-0B7D-456D-B412-0D558D148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7" y="1587423"/>
            <a:ext cx="7699625" cy="449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A23EE21-6D0D-4E94-BA69-4A58B9307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47" y="1705346"/>
            <a:ext cx="7796552" cy="426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38CF91-48B5-4FEC-B38E-72E5D0C9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35" y="1616571"/>
            <a:ext cx="7894026" cy="431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2021</Filtro>
    <Orden xmlns="8cf1b8fd-72df-4c21-8306-a5f720778edf">124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21503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MAYO 2021</dc:title>
  <dc:creator>CAMILO</dc:creator>
  <cp:lastModifiedBy>Juan David Dominguez Arrieta</cp:lastModifiedBy>
  <cp:revision>464</cp:revision>
  <cp:lastPrinted>2016-11-09T21:48:51Z</cp:lastPrinted>
  <dcterms:created xsi:type="dcterms:W3CDTF">2015-08-10T15:28:24Z</dcterms:created>
  <dcterms:modified xsi:type="dcterms:W3CDTF">2022-09-29T17:09:51Z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